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6405"/>
  </p:normalViewPr>
  <p:slideViewPr>
    <p:cSldViewPr snapToGrid="0" snapToObjects="1">
      <p:cViewPr varScale="1">
        <p:scale>
          <a:sx n="87" d="100"/>
          <a:sy n="8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19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FE39-1A48-6549-9FA4-F63646706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015" y="2159317"/>
            <a:ext cx="11519731" cy="1772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B0F4C-3D05-D646-96CC-CA05FC019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47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17-91CE-0946-808C-7D572F44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4D3F-2137-7640-ADED-FBA9B39E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0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6BE-4DD0-664B-A108-953F09E9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E5F4-A58F-BE43-8C59-144872461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23" y="1825625"/>
            <a:ext cx="5865977" cy="4011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8D21-6498-5546-A2F1-CB9CE6B7B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60278" cy="4011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5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B4DC3-784B-354A-B3BC-8754F0B38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365125"/>
            <a:ext cx="118792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5F84BB-B478-4148-81B3-29E1A26CC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825625"/>
            <a:ext cx="118792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7200" indent="-4572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7D1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A9A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7D1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35FBF93-2676-4C42-82C7-32312DC7BF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6238" y="2159000"/>
            <a:ext cx="11518900" cy="17732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16EBA736-24DD-4D4B-B679-1D6956582E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48113"/>
            <a:ext cx="9144000" cy="16557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D0DB2CA-2149-0840-A056-05C961EB59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1DF0C5E-B2D8-2040-8BB1-6055C0E21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D14BA15-E916-6B4C-A9DE-AF3820BEB1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3988" y="1825625"/>
            <a:ext cx="5865812" cy="40116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9220" name="Content Placeholder 3">
            <a:extLst>
              <a:ext uri="{FF2B5EF4-FFF2-40B4-BE49-F238E27FC236}">
                <a16:creationId xmlns:a16="http://schemas.microsoft.com/office/drawing/2014/main" id="{DEACC8CC-9B66-A145-A4DC-73D8EDE97C4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1825625"/>
            <a:ext cx="5861050" cy="40116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AAD5"/>
      </a:accent1>
      <a:accent2>
        <a:srgbClr val="FF7C41"/>
      </a:accent2>
      <a:accent3>
        <a:srgbClr val="A7D100"/>
      </a:accent3>
      <a:accent4>
        <a:srgbClr val="FFC000"/>
      </a:accent4>
      <a:accent5>
        <a:srgbClr val="3DA9D5"/>
      </a:accent5>
      <a:accent6>
        <a:srgbClr val="A9A9A9"/>
      </a:accent6>
      <a:hlink>
        <a:srgbClr val="0052FF"/>
      </a:hlink>
      <a:folHlink>
        <a:srgbClr val="FF7C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C_794793-21_2022PPT_5" id="{EF3B9170-A1B5-E948-8455-87732B11B22A}" vid="{4C12E35C-C43C-F244-A886-6230B5C0B9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DAC_2022_PPT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Kolak, Alexis</dc:creator>
  <cp:lastModifiedBy>Kolak, Alexis</cp:lastModifiedBy>
  <cp:revision>1</cp:revision>
  <dcterms:created xsi:type="dcterms:W3CDTF">2022-02-21T17:01:29Z</dcterms:created>
  <dcterms:modified xsi:type="dcterms:W3CDTF">2022-02-21T17:02:01Z</dcterms:modified>
</cp:coreProperties>
</file>