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2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2"/>
    <p:restoredTop sz="96405"/>
  </p:normalViewPr>
  <p:slideViewPr>
    <p:cSldViewPr snapToGrid="0" snapToObjects="1">
      <p:cViewPr varScale="1">
        <p:scale>
          <a:sx n="59" d="100"/>
          <a:sy n="59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220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074C8-7F11-9D4D-B101-49042A913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859" y="2068287"/>
            <a:ext cx="9654420" cy="1604154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55635E-1B0B-FF46-9BCE-0C944BD167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858" y="3764516"/>
            <a:ext cx="9654421" cy="84014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63514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14DEF-3949-7744-8DD1-D71185B5D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60" y="0"/>
            <a:ext cx="11718235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79767-5ABD-F34C-8F79-814A80A9A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661" y="1458072"/>
            <a:ext cx="11718235" cy="448552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5761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A30C6-B321-6143-A08B-85AF799E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7" y="0"/>
            <a:ext cx="1160890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07DD3-DA4B-5846-BD6A-62CE469DC0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357" y="1460499"/>
            <a:ext cx="5751443" cy="4545853"/>
          </a:xfrm>
        </p:spPr>
        <p:txBody>
          <a:bodyPr/>
          <a:lstStyle>
            <a:lvl1pPr>
              <a:buClr>
                <a:schemeClr val="accent6"/>
              </a:buClr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57350" indent="-285750">
              <a:buClr>
                <a:schemeClr val="accent6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B439A6-3255-AC45-B6AB-3FB4CFCCA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460499"/>
            <a:ext cx="5705061" cy="4545853"/>
          </a:xfrm>
        </p:spPr>
        <p:txBody>
          <a:bodyPr/>
          <a:lstStyle>
            <a:lvl1pPr>
              <a:buClr>
                <a:schemeClr val="accent6"/>
              </a:buClr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7345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B30E10-40D5-4C41-9E02-1CF6CD009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3" y="19403"/>
            <a:ext cx="11723915" cy="1284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FFD7C-F2BB-FD42-9838-2354E06A0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713" y="1479902"/>
            <a:ext cx="11723915" cy="4616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236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47839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2D83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581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7EF10-B44D-A948-944B-32797B9520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FBEC77-A65E-A24C-953B-E6B5354E74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73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95D01-25A6-6C4F-820B-9996863D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64B45-E345-024F-93A5-9693A579D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475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19810-325F-864E-8513-DF49A10F3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AFABC-5F63-3646-852D-15348FE6DA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4C372-3717-9C44-984C-9F2F48B34C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075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AC 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5DDEE"/>
      </a:accent1>
      <a:accent2>
        <a:srgbClr val="ED7D31"/>
      </a:accent2>
      <a:accent3>
        <a:srgbClr val="C2D833"/>
      </a:accent3>
      <a:accent4>
        <a:srgbClr val="BFDCE0"/>
      </a:accent4>
      <a:accent5>
        <a:srgbClr val="8CCDA3"/>
      </a:accent5>
      <a:accent6>
        <a:srgbClr val="00769E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C_988440-22_ConfPPT" id="{6CFC76B5-DB0D-744B-9489-9CA543BDAB82}" vid="{DFBF51DB-2589-AD47-9D9D-4E54BCE0956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4134</TotalTime>
  <Words>34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Franklin Gothic Book</vt:lpstr>
      <vt:lpstr>Franklin Gothic Medium</vt:lpstr>
      <vt:lpstr>Office Theme</vt:lpstr>
      <vt:lpstr>PowerPoint Presentation</vt:lpstr>
      <vt:lpstr>PowerPoint Presentation</vt:lpstr>
      <vt:lpstr>Title Here</vt:lpstr>
      <vt:lpstr>Title Here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Punsalan, Ben</dc:creator>
  <cp:lastModifiedBy>Dillon, Sean</cp:lastModifiedBy>
  <cp:revision>7</cp:revision>
  <dcterms:created xsi:type="dcterms:W3CDTF">2022-10-11T16:50:48Z</dcterms:created>
  <dcterms:modified xsi:type="dcterms:W3CDTF">2023-10-18T17:22:13Z</dcterms:modified>
</cp:coreProperties>
</file>