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9" r:id="rId2"/>
  </p:sldMasterIdLst>
  <p:sldIdLst>
    <p:sldId id="263" r:id="rId3"/>
    <p:sldId id="264" r:id="rId4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9BA1"/>
    <a:srgbClr val="F47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36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798871" y="3739021"/>
            <a:ext cx="10515600" cy="685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idx="1"/>
          </p:nvPr>
        </p:nvSpPr>
        <p:spPr>
          <a:xfrm>
            <a:off x="798871" y="4670321"/>
            <a:ext cx="10515600" cy="845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Author/s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2952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733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8091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8944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20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6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798871" y="3739021"/>
            <a:ext cx="10515600" cy="685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798871" y="4670321"/>
            <a:ext cx="10515600" cy="845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defRPr sz="2800"/>
            </a:lvl1pPr>
          </a:lstStyle>
          <a:p>
            <a:pPr lvl="0"/>
            <a:r>
              <a:rPr lang="en-US" dirty="0" smtClean="0"/>
              <a:t>Author/s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5116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798871" y="3739021"/>
            <a:ext cx="10515600" cy="685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798871" y="4670321"/>
            <a:ext cx="10515600" cy="845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defRPr sz="2800"/>
            </a:lvl1pPr>
          </a:lstStyle>
          <a:p>
            <a:pPr lvl="0"/>
            <a:r>
              <a:rPr lang="en-US" dirty="0" smtClean="0"/>
              <a:t>Author/s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38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3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8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17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3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8871" y="3739021"/>
            <a:ext cx="10515600" cy="685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871" y="4670321"/>
            <a:ext cx="10515600" cy="845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Author/s</a:t>
            </a: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236" y="530941"/>
            <a:ext cx="5579976" cy="2339431"/>
          </a:xfrm>
          <a:prstGeom prst="rect">
            <a:avLst/>
          </a:prstGeom>
        </p:spPr>
      </p:pic>
      <p:sp>
        <p:nvSpPr>
          <p:cNvPr id="9" name="Rounded Rectangle 8"/>
          <p:cNvSpPr/>
          <p:nvPr userDrawn="1"/>
        </p:nvSpPr>
        <p:spPr>
          <a:xfrm>
            <a:off x="1087918" y="3123826"/>
            <a:ext cx="9686611" cy="180870"/>
          </a:xfrm>
          <a:prstGeom prst="roundRect">
            <a:avLst/>
          </a:prstGeom>
          <a:solidFill>
            <a:srgbClr val="F47836"/>
          </a:solidFill>
          <a:ln>
            <a:solidFill>
              <a:srgbClr val="F478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47836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 rot="13482595" flipV="1">
            <a:off x="7221458" y="6318222"/>
            <a:ext cx="182880" cy="181360"/>
          </a:xfrm>
          <a:prstGeom prst="rect">
            <a:avLst/>
          </a:prstGeom>
          <a:solidFill>
            <a:srgbClr val="F47836"/>
          </a:solidFill>
          <a:ln>
            <a:solidFill>
              <a:srgbClr val="F478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662324" y="6219480"/>
            <a:ext cx="2789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39BA1"/>
                </a:solidFill>
                <a:latin typeface="Arial Black" panose="020B0A04020102020204" pitchFamily="34" charset="0"/>
              </a:rPr>
              <a:t>DEC 5 - 9,</a:t>
            </a:r>
            <a:r>
              <a:rPr lang="en-US" sz="2000" baseline="0" dirty="0" smtClean="0">
                <a:solidFill>
                  <a:srgbClr val="939BA1"/>
                </a:solidFill>
                <a:latin typeface="Arial Black" panose="020B0A04020102020204" pitchFamily="34" charset="0"/>
              </a:rPr>
              <a:t> 2021</a:t>
            </a:r>
            <a:endParaRPr lang="en-US" sz="2000" dirty="0">
              <a:solidFill>
                <a:srgbClr val="939BA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196497" y="6219481"/>
            <a:ext cx="48411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39BA1"/>
                </a:solidFill>
                <a:latin typeface="Arial Black" panose="020B0A04020102020204" pitchFamily="34" charset="0"/>
              </a:rPr>
              <a:t>SAN FRANCISCO, CALIFORNIA</a:t>
            </a:r>
            <a:endParaRPr lang="en-US" sz="2000" dirty="0">
              <a:solidFill>
                <a:srgbClr val="939BA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31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4" r:id="rId2"/>
    <p:sldLayoutId id="2147483656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533400" y="6193825"/>
            <a:ext cx="9686611" cy="180870"/>
          </a:xfrm>
          <a:prstGeom prst="roundRect">
            <a:avLst/>
          </a:prstGeom>
          <a:solidFill>
            <a:srgbClr val="F47836"/>
          </a:solidFill>
          <a:ln>
            <a:solidFill>
              <a:srgbClr val="F478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47836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313" y="5600627"/>
            <a:ext cx="1136014" cy="1152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26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/>
      </p:sp>
    </p:spTree>
    <p:extLst>
      <p:ext uri="{BB962C8B-B14F-4D97-AF65-F5344CB8AC3E}">
        <p14:creationId xmlns:p14="http://schemas.microsoft.com/office/powerpoint/2010/main" val="1558671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671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Custom Design</vt:lpstr>
      <vt:lpstr>1_Custom Design</vt:lpstr>
      <vt:lpstr>PowerPoint Presentation</vt:lpstr>
      <vt:lpstr>PowerPoint Presentation</vt:lpstr>
    </vt:vector>
  </TitlesOfParts>
  <Company>SmithBucklin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Schmitt, Emily</dc:creator>
  <cp:lastModifiedBy>Price, Jeff</cp:lastModifiedBy>
  <cp:revision>20</cp:revision>
  <dcterms:created xsi:type="dcterms:W3CDTF">2020-08-17T16:34:57Z</dcterms:created>
  <dcterms:modified xsi:type="dcterms:W3CDTF">2021-05-11T01:38:32Z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06E0C434-A1AD-4DDA-8CF6-86001DA402C4</vt:lpwstr>
  </property>
  <property fmtid="{D5CDD505-2E9C-101B-9397-08002B2CF9AE}" pid="3" name="ArticulatePath">
    <vt:lpwstr>58 DAC presentation template</vt:lpwstr>
  </property>
</Properties>
</file>